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3rd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3rd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3rd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 Math 3rd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workplace.[3.1A]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3rd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393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solution.[3.1B]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3rd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271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problems.[3.1C]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3rd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33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appropriate.[3.1D]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3rd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835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ideas.[3.1E]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3rd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319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ideas.[3.1F]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3rd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589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communication.[3.1G]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3rd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1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213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53</cp:revision>
  <dcterms:created xsi:type="dcterms:W3CDTF">2014-10-20T16:17:28Z</dcterms:created>
  <dcterms:modified xsi:type="dcterms:W3CDTF">2014-11-17T18:18:22Z</dcterms:modified>
</cp:coreProperties>
</file>